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9388317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9388317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9388317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49388317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938831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938831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9388317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9388317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938831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4938831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4b5e22e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4b5e22e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49388317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49388317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93acd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493acd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b5e22e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4b5e22e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49388317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49388317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e26046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e26046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e26046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e26046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49388317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49388317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e26046f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e26046f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3e26046f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3e26046f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3e26046f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3e26046f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3e26046f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3e26046f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3e26046f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3e26046f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9388317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9388317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9388317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9388317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49388317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49388317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49388317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49388317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938831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938831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49388317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49388317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3e2604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3e2604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Relationship Id="rId4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Estimation</a:t>
            </a:r>
            <a:endParaRPr sz="1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165450"/>
            <a:ext cx="7688100" cy="15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Devesh Datwani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Thabsheer Machingal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Nitant Vyas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 Convolution? 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0" y="2014225"/>
            <a:ext cx="795960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Non-Linearity By Adding Activation Function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275" y="2148975"/>
            <a:ext cx="5159451" cy="25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 And MaxPool Execution In Action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88" y="1979925"/>
            <a:ext cx="4088623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635" y="2166525"/>
            <a:ext cx="4491789" cy="199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6133375" y="4478300"/>
            <a:ext cx="1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27650" y="1286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And Its Output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2033000"/>
            <a:ext cx="4209624" cy="21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24" y="2006250"/>
            <a:ext cx="4357576" cy="2265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727650" y="73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CNN Architecture And Training 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13" y="1329075"/>
            <a:ext cx="6932374" cy="37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328" y="1989453"/>
            <a:ext cx="7031350" cy="2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1063675" y="1340525"/>
            <a:ext cx="4167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aleway"/>
                <a:ea typeface="Raleway"/>
                <a:cs typeface="Raleway"/>
                <a:sym typeface="Raleway"/>
              </a:rPr>
              <a:t>Filters After Training</a:t>
            </a:r>
            <a:endParaRPr b="1" sz="2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For Pose Estimation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75" y="1929783"/>
            <a:ext cx="4280850" cy="29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Pose Estimation Benchmark (PCKH-0.5)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363" y="1889700"/>
            <a:ext cx="511688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FLIC Dataset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5003 annotated images with human beings in stills from Hollywood movies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Image dimension 720 pixels x 480 pixels (color image)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29 key points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Keypoint representation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[ (x1,y1), (x2,y2) ……. (xn, yn) ]</a:t>
            </a:r>
            <a:r>
              <a:rPr baseline="30000" lang="en"/>
              <a:t>T</a:t>
            </a:r>
            <a:endParaRPr baseline="30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 (120, 300), (293, 34), (-1, -1) ……. (400, 600) ]</a:t>
            </a:r>
            <a:r>
              <a:rPr baseline="30000" lang="en"/>
              <a:t>T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29463" y="1318650"/>
            <a:ext cx="76887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AlexNet 1.0 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203" y="1877200"/>
            <a:ext cx="5153226" cy="31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Outcomes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about Convolutional Neural Networks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how to implement a paper on CNN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 Pose Estimation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7660100" y="43139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7660100" y="69760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7660100" y="1120775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7660100" y="15439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7660100" y="26031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/>
          <p:nvPr/>
        </p:nvSpPr>
        <p:spPr>
          <a:xfrm>
            <a:off x="7660100" y="30308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7660100" y="34585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7660100" y="3886250"/>
            <a:ext cx="349800" cy="33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5252775" y="1085525"/>
            <a:ext cx="546300" cy="3307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5391200" y="2404175"/>
            <a:ext cx="31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66925" y="1852700"/>
            <a:ext cx="461700" cy="1836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 rot="-5400000">
            <a:off x="631575" y="25706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8247100" y="644375"/>
            <a:ext cx="604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1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3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4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5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6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26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27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28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r>
              <a:rPr baseline="-25000" lang="en">
                <a:latin typeface="Lato"/>
                <a:ea typeface="Lato"/>
                <a:cs typeface="Lato"/>
                <a:sym typeface="Lato"/>
              </a:rPr>
              <a:t>29</a:t>
            </a:r>
            <a:endParaRPr baseline="-25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 rot="-5400000">
            <a:off x="4972825" y="2421763"/>
            <a:ext cx="30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OUTPUT LAYER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32"/>
          <p:cNvCxnSpPr/>
          <p:nvPr/>
        </p:nvCxnSpPr>
        <p:spPr>
          <a:xfrm>
            <a:off x="1822650" y="2770700"/>
            <a:ext cx="29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2"/>
          <p:cNvSpPr/>
          <p:nvPr/>
        </p:nvSpPr>
        <p:spPr>
          <a:xfrm>
            <a:off x="3017550" y="1116950"/>
            <a:ext cx="546300" cy="3307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 rot="-5400000">
            <a:off x="2262663" y="2580900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Hidden Layers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6898516" y="881525"/>
            <a:ext cx="295750" cy="3679150"/>
          </a:xfrm>
          <a:custGeom>
            <a:rect b="b" l="l" r="r" t="t"/>
            <a:pathLst>
              <a:path extrusionOk="0" h="147166" w="11830">
                <a:moveTo>
                  <a:pt x="7899" y="0"/>
                </a:moveTo>
                <a:cubicBezTo>
                  <a:pt x="8142" y="8646"/>
                  <a:pt x="10668" y="40314"/>
                  <a:pt x="9356" y="51873"/>
                </a:cubicBezTo>
                <a:cubicBezTo>
                  <a:pt x="8045" y="63433"/>
                  <a:pt x="-213" y="63335"/>
                  <a:pt x="30" y="69357"/>
                </a:cubicBezTo>
                <a:cubicBezTo>
                  <a:pt x="273" y="75380"/>
                  <a:pt x="8919" y="75040"/>
                  <a:pt x="10813" y="88008"/>
                </a:cubicBezTo>
                <a:cubicBezTo>
                  <a:pt x="12707" y="100976"/>
                  <a:pt x="11299" y="137306"/>
                  <a:pt x="11396" y="14716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56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Training Results 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800" y="1413375"/>
            <a:ext cx="5817999" cy="3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091350" y="2304150"/>
            <a:ext cx="296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Predictions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439" y="961648"/>
            <a:ext cx="6059125" cy="40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50" y="750402"/>
            <a:ext cx="6454700" cy="43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63" y="822449"/>
            <a:ext cx="6348875" cy="4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For Stage 1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</a:t>
            </a:r>
            <a:r>
              <a:rPr lang="en"/>
              <a:t>i</a:t>
            </a:r>
            <a:r>
              <a:rPr lang="en"/>
              <a:t>5 12th generation Asus ultrabook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GPU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~ 0.086 seconds for a forward pass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~ 11 frames per second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Input</a:t>
            </a:r>
            <a:endParaRPr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Output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Pose Estimation? 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325" y="2078875"/>
            <a:ext cx="768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Track athlete performance / postures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Agent intention prediction for autonomous vehicles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Human health evaluation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Video games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71375" y="1929800"/>
            <a:ext cx="76887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/>
              <a:t>Machine Learning Technique = </a:t>
            </a:r>
            <a:r>
              <a:rPr lang="en" sz="3750"/>
              <a:t>Convolution Neural Network (with a regressor) </a:t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50"/>
              <a:t>Neural Network Libraries = Tensorflow, Keras</a:t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50"/>
              <a:t>Dataset = FLIC Pose Dataset</a:t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50"/>
              <a:t>Dataset Size ~ 5003 </a:t>
            </a:r>
            <a:r>
              <a:rPr lang="en" sz="3750"/>
              <a:t>images (train)</a:t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50"/>
              <a:t>Training Tool = Google Colab notebook that runs a virtual Nvidia K80 / T4 GPU </a:t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An Image Represented Digitally?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625" y="1977375"/>
            <a:ext cx="4322752" cy="27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Inside These “Channels”?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675" y="1853850"/>
            <a:ext cx="4990676" cy="32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Images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926525"/>
            <a:ext cx="67056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CNNs? “Curse of Dimensionality”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98" y="2164848"/>
            <a:ext cx="7044601" cy="23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